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8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FDC8-7116-4D23-A524-05AF5BB6C80D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49C8-D6CA-41D6-8F08-CBCE615CA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30BA-6095-45B6-A625-BC93B6157F8F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D914-9610-47EE-AA48-5C20C92C7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1277-B35E-429D-888A-C93467127A08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2CE8-E10E-49E6-9A74-4148580E3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825C-1804-4873-9DE1-481B1BDCEF4C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AA96-95F2-4712-8D86-E2E75B849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1048-7534-4AD3-A153-78F94FBD6907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9F8F3-85F0-48DA-926C-28D38C2A4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1AE5-14A6-46B8-BF39-DAAE8BF028C2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7058-2464-47A3-A057-03ED1E1B8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ADEB-D962-4D57-88C2-9768725397F2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6ECB-BF67-4FC9-8A3C-AE1FBF023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FA78-01DA-4F47-AB83-80E28AF3B52F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F5AF-F6B4-4CE1-B0FE-5D02A7F3B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EA3F-9778-488F-86BA-90C97CA554F2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94A-5F07-4F29-9FF1-5FA681055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038F-F845-4981-8953-A7D91239593A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945E2-B294-4B12-AE3B-8BD5626EE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E603-4F74-4900-8792-BB0941AD22D5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D7D9-EFE9-4AEA-94E5-EE6DC0FC8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197EB-EBAD-4069-82A0-1E02B6CAB415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8A0A52-AB21-4311-A1FE-3A8D4EE8C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96035"/>
            <a:ext cx="748883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</a:rPr>
              <a:t>Интегрированное мероприятие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                  </a:t>
            </a:r>
            <a:r>
              <a:rPr lang="ru-RU" sz="3600" dirty="0" smtClean="0">
                <a:solidFill>
                  <a:srgbClr val="7030A0"/>
                </a:solidFill>
              </a:rPr>
              <a:t>4 </a:t>
            </a:r>
            <a:r>
              <a:rPr lang="ru-RU" sz="3600" dirty="0">
                <a:solidFill>
                  <a:srgbClr val="7030A0"/>
                </a:solidFill>
              </a:rPr>
              <a:t>класс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</a:t>
            </a:r>
          </a:p>
          <a:p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i="1" dirty="0" smtClean="0">
                <a:solidFill>
                  <a:srgbClr val="00B050"/>
                </a:solidFill>
              </a:rPr>
              <a:t>            «Видимые и невидимые вещи»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2400" dirty="0" smtClean="0"/>
          </a:p>
          <a:p>
            <a:r>
              <a:rPr lang="ru-RU" sz="2400" dirty="0" smtClean="0">
                <a:solidFill>
                  <a:srgbClr val="002060"/>
                </a:solidFill>
              </a:rPr>
              <a:t>Автор: Поскрёбышева </a:t>
            </a:r>
            <a:r>
              <a:rPr lang="ru-RU" sz="2400" dirty="0">
                <a:solidFill>
                  <a:srgbClr val="002060"/>
                </a:solidFill>
              </a:rPr>
              <a:t>Л</a:t>
            </a:r>
            <a:r>
              <a:rPr lang="ru-RU" sz="2400" dirty="0" smtClean="0">
                <a:solidFill>
                  <a:srgbClr val="002060"/>
                </a:solidFill>
              </a:rPr>
              <a:t>юдмила Анатольевна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2013г.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8640"/>
            <a:ext cx="8229600" cy="4525963"/>
          </a:xfrm>
        </p:spPr>
        <p:txBody>
          <a:bodyPr numCol="3"/>
          <a:lstStyle/>
          <a:p>
            <a:pPr marL="0" indent="0">
              <a:buNone/>
            </a:pPr>
            <a:r>
              <a:rPr lang="ru-RU" sz="1200" b="1" dirty="0" smtClean="0"/>
              <a:t>                       1</a:t>
            </a:r>
            <a:r>
              <a:rPr lang="ru-RU" sz="1200" dirty="0" smtClean="0"/>
              <a:t>.Утром </a:t>
            </a:r>
            <a:r>
              <a:rPr lang="ru-RU" sz="1200" dirty="0"/>
              <a:t>в понедельник, </a:t>
            </a:r>
            <a:r>
              <a:rPr lang="ru-RU" sz="1200" dirty="0" smtClean="0"/>
              <a:t>    первого </a:t>
            </a:r>
            <a:r>
              <a:rPr lang="ru-RU" sz="1200" dirty="0"/>
              <a:t>числа </a:t>
            </a:r>
          </a:p>
          <a:p>
            <a:pPr marL="0" indent="0">
              <a:buNone/>
            </a:pPr>
            <a:r>
              <a:rPr lang="ru-RU" sz="1200" dirty="0"/>
              <a:t> Кукла заводная в первый класс пошла. </a:t>
            </a:r>
          </a:p>
          <a:p>
            <a:pPr marL="0" indent="0">
              <a:buNone/>
            </a:pPr>
            <a:r>
              <a:rPr lang="ru-RU" sz="1200" dirty="0"/>
              <a:t> Слово "мама" скажет кукла без труда, </a:t>
            </a:r>
          </a:p>
          <a:p>
            <a:pPr marL="0" indent="0">
              <a:buNone/>
            </a:pPr>
            <a:r>
              <a:rPr lang="ru-RU" sz="1200" dirty="0"/>
              <a:t> Но не ходят куклы в школу никогда! </a:t>
            </a:r>
          </a:p>
          <a:p>
            <a:pPr marL="0" indent="0">
              <a:buNone/>
            </a:pPr>
            <a:r>
              <a:rPr lang="ru-RU" sz="1200" b="1" dirty="0"/>
              <a:t> Припев </a:t>
            </a:r>
            <a:r>
              <a:rPr lang="ru-RU" sz="1200" dirty="0"/>
              <a:t>Позабыли просто вы, </a:t>
            </a:r>
          </a:p>
          <a:p>
            <a:pPr marL="0" indent="0">
              <a:buNone/>
            </a:pPr>
            <a:r>
              <a:rPr lang="ru-RU" sz="1200" dirty="0"/>
              <a:t> В детстве все бывает. </a:t>
            </a:r>
          </a:p>
          <a:p>
            <a:pPr marL="0" indent="0">
              <a:buNone/>
            </a:pPr>
            <a:r>
              <a:rPr lang="ru-RU" sz="1200" dirty="0"/>
              <a:t> Почему же взрослые </a:t>
            </a:r>
          </a:p>
          <a:p>
            <a:pPr marL="0" indent="0">
              <a:buNone/>
            </a:pPr>
            <a:r>
              <a:rPr lang="ru-RU" sz="1200" dirty="0"/>
              <a:t> Почему же взрослые </a:t>
            </a:r>
          </a:p>
          <a:p>
            <a:pPr marL="0" indent="0">
              <a:buNone/>
            </a:pPr>
            <a:r>
              <a:rPr lang="ru-RU" sz="1200" dirty="0"/>
              <a:t> Это забывают? </a:t>
            </a:r>
          </a:p>
          <a:p>
            <a:pPr marL="0" indent="0">
              <a:buNone/>
            </a:pPr>
            <a:r>
              <a:rPr lang="ru-RU" sz="1200" dirty="0"/>
              <a:t> Позабыли просто вы, </a:t>
            </a:r>
          </a:p>
          <a:p>
            <a:pPr marL="0" indent="0">
              <a:buNone/>
            </a:pPr>
            <a:r>
              <a:rPr lang="ru-RU" sz="1200" dirty="0"/>
              <a:t> В детстве все бывает. </a:t>
            </a:r>
          </a:p>
          <a:p>
            <a:pPr marL="0" indent="0">
              <a:buNone/>
            </a:pPr>
            <a:r>
              <a:rPr lang="ru-RU" sz="1200" dirty="0"/>
              <a:t> Почему же взрослые </a:t>
            </a:r>
          </a:p>
          <a:p>
            <a:pPr marL="0" indent="0">
              <a:buNone/>
            </a:pPr>
            <a:r>
              <a:rPr lang="ru-RU" sz="1200" dirty="0" smtClean="0"/>
              <a:t> Почему же взрослые </a:t>
            </a:r>
          </a:p>
          <a:p>
            <a:pPr marL="0" indent="0">
              <a:buNone/>
            </a:pPr>
            <a:r>
              <a:rPr lang="ru-RU" sz="1200" dirty="0" smtClean="0"/>
              <a:t>Это забывают</a:t>
            </a:r>
          </a:p>
          <a:p>
            <a:pPr marL="0" indent="0">
              <a:buNone/>
            </a:pPr>
            <a:r>
              <a:rPr lang="ru-RU" sz="1200" dirty="0" smtClean="0"/>
              <a:t>                          </a:t>
            </a:r>
            <a:r>
              <a:rPr lang="ru-RU" sz="1200" b="1" dirty="0" smtClean="0"/>
              <a:t>2</a:t>
            </a:r>
            <a:r>
              <a:rPr lang="ru-RU" sz="1200" dirty="0" smtClean="0"/>
              <a:t>. </a:t>
            </a:r>
            <a:r>
              <a:rPr lang="ru-RU" sz="1200" dirty="0"/>
              <a:t>Нравится мне очень теплый  </a:t>
            </a:r>
            <a:r>
              <a:rPr lang="ru-RU" sz="1200" dirty="0" smtClean="0"/>
              <a:t>летний </a:t>
            </a:r>
            <a:r>
              <a:rPr lang="ru-RU" sz="1200" dirty="0"/>
              <a:t>дождь. </a:t>
            </a:r>
          </a:p>
          <a:p>
            <a:pPr marL="0" indent="0">
              <a:buNone/>
            </a:pPr>
            <a:r>
              <a:rPr lang="ru-RU" sz="1200" dirty="0"/>
              <a:t> Я его поймаю ковшиком ладош! </a:t>
            </a:r>
          </a:p>
          <a:p>
            <a:pPr marL="0" indent="0">
              <a:buNone/>
            </a:pPr>
            <a:r>
              <a:rPr lang="ru-RU" sz="1200" dirty="0"/>
              <a:t> Ну кому охота мокнуть под </a:t>
            </a:r>
            <a:r>
              <a:rPr lang="ru-RU" sz="1200" dirty="0" smtClean="0"/>
              <a:t>дождь   </a:t>
            </a:r>
            <a:r>
              <a:rPr lang="ru-RU" sz="1200" dirty="0"/>
              <a:t>Лучше мы под крышей дождик переждем! </a:t>
            </a:r>
          </a:p>
          <a:p>
            <a:pPr marL="0" indent="0">
              <a:buNone/>
            </a:pPr>
            <a:r>
              <a:rPr lang="ru-RU" sz="1200" b="1" dirty="0"/>
              <a:t> ПРИПЕВ</a:t>
            </a:r>
          </a:p>
          <a:p>
            <a:pPr marL="0" indent="0">
              <a:buNone/>
            </a:pPr>
            <a:r>
              <a:rPr lang="ru-RU" sz="1200" dirty="0" smtClean="0"/>
              <a:t>                     </a:t>
            </a:r>
            <a:r>
              <a:rPr lang="ru-RU" sz="1200" b="1" dirty="0" smtClean="0"/>
              <a:t>3</a:t>
            </a:r>
            <a:r>
              <a:rPr lang="ru-RU" sz="1200" dirty="0"/>
              <a:t>.	Выросли конфеты на большой сосне. </a:t>
            </a:r>
            <a:r>
              <a:rPr lang="ru-RU" sz="1200" dirty="0" smtClean="0"/>
              <a:t> </a:t>
            </a:r>
            <a:r>
              <a:rPr lang="ru-RU" sz="1200" dirty="0"/>
              <a:t>Тех конфет вкуснее не встречалось мне.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Не </a:t>
            </a:r>
            <a:r>
              <a:rPr lang="ru-RU" sz="1200" dirty="0"/>
              <a:t>бывает сосен сказочных таких, </a:t>
            </a:r>
          </a:p>
          <a:p>
            <a:pPr marL="0" indent="0">
              <a:buNone/>
            </a:pPr>
            <a:r>
              <a:rPr lang="ru-RU" sz="1200" dirty="0" smtClean="0"/>
              <a:t>Чтоб </a:t>
            </a:r>
            <a:r>
              <a:rPr lang="ru-RU" sz="1200" dirty="0"/>
              <a:t>росли конфеты сладкие на них! </a:t>
            </a:r>
          </a:p>
          <a:p>
            <a:pPr marL="0" indent="0">
              <a:buNone/>
            </a:pPr>
            <a:r>
              <a:rPr lang="ru-RU" sz="1200" b="1" dirty="0" smtClean="0"/>
              <a:t>ПРИПЕВ</a:t>
            </a:r>
            <a:endParaRPr lang="ru-RU" sz="1200" b="1" dirty="0"/>
          </a:p>
          <a:p>
            <a:pPr marL="0" indent="0">
              <a:buNone/>
            </a:pPr>
            <a:r>
              <a:rPr lang="ru-RU" sz="1200" b="1" dirty="0" smtClean="0"/>
              <a:t>                     4</a:t>
            </a:r>
            <a:r>
              <a:rPr lang="ru-RU" sz="1200" b="1" dirty="0"/>
              <a:t>.</a:t>
            </a:r>
            <a:r>
              <a:rPr lang="ru-RU" sz="1200" dirty="0"/>
              <a:t>	В гости рыжий </a:t>
            </a:r>
            <a:r>
              <a:rPr lang="ru-RU" sz="1200" dirty="0" err="1"/>
              <a:t>Карлсон</a:t>
            </a:r>
            <a:r>
              <a:rPr lang="ru-RU" sz="1200" dirty="0"/>
              <a:t> прилетал ко мне. </a:t>
            </a:r>
          </a:p>
          <a:p>
            <a:pPr marL="0" indent="0">
              <a:buNone/>
            </a:pPr>
            <a:r>
              <a:rPr lang="ru-RU" sz="1200" dirty="0"/>
              <a:t> И жужжал моторчик на его спине. </a:t>
            </a:r>
          </a:p>
          <a:p>
            <a:pPr marL="0" indent="0">
              <a:buNone/>
            </a:pPr>
            <a:r>
              <a:rPr lang="ru-RU" sz="1200" dirty="0" smtClean="0"/>
              <a:t>Этот </a:t>
            </a:r>
            <a:r>
              <a:rPr lang="ru-RU" sz="1200" dirty="0"/>
              <a:t>рыжий </a:t>
            </a:r>
            <a:r>
              <a:rPr lang="ru-RU" sz="1200" dirty="0" err="1"/>
              <a:t>Карлсон</a:t>
            </a:r>
            <a:r>
              <a:rPr lang="ru-RU" sz="1200" dirty="0"/>
              <a:t>- выдумка и вздор, </a:t>
            </a:r>
          </a:p>
          <a:p>
            <a:pPr marL="0" indent="0">
              <a:buNone/>
            </a:pPr>
            <a:r>
              <a:rPr lang="ru-RU" sz="1200" dirty="0"/>
              <a:t> И жужжать не может на спине мотор! </a:t>
            </a:r>
          </a:p>
          <a:p>
            <a:pPr marL="0" indent="0">
              <a:buNone/>
            </a:pPr>
            <a:r>
              <a:rPr lang="ru-RU" sz="1200" dirty="0"/>
              <a:t> </a:t>
            </a:r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330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МАТРЁШКА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4"/>
          <a:stretch/>
        </p:blipFill>
        <p:spPr bwMode="auto">
          <a:xfrm>
            <a:off x="2051720" y="1196752"/>
            <a:ext cx="5209465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6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4"/>
          <a:stretch/>
        </p:blipFill>
        <p:spPr bwMode="auto">
          <a:xfrm>
            <a:off x="1475656" y="332656"/>
            <a:ext cx="6029174" cy="5112000"/>
          </a:xfrm>
          <a:prstGeom prst="flowChartMagneticDis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1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1" y="332656"/>
            <a:ext cx="6336000" cy="4752000"/>
          </a:xfrm>
          <a:prstGeom prst="flowChartMagneticDis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1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Силуэты семь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7470"/>
            <a:ext cx="5039999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Самые любимые вещи для детей - игрушки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38132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22494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3357687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09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физкультминутка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9220" name="Picture 4" descr="http://t1.gstatic.com/images?q=tbn:ANd9GcRigz8iTfFDy68XbxCVRtrnMhSNF6bxxAbCPB-B6IYXFFpQRhy-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s.123rf.com/400wm/400/400/popocorn/popocorn1207/popocorn120700011/14338278-n---n----n--ethnci---n--n---n-nfnzn---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3778232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t2.gstatic.com/images?q=tbn:ANd9GcSv5Hz3BEqcTh7Q1wITDCfJtl0OgQ_JRaT6sotXU36ZlMj7AnI6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04729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4" t="22106" r="47333" b="39709"/>
          <a:stretch/>
        </p:blipFill>
        <p:spPr bwMode="auto">
          <a:xfrm>
            <a:off x="2689914" y="1532729"/>
            <a:ext cx="1522046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2849" r="68000" b="61101"/>
          <a:stretch/>
        </p:blipFill>
        <p:spPr bwMode="auto">
          <a:xfrm>
            <a:off x="251520" y="1443392"/>
            <a:ext cx="2726187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5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70080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</a:t>
            </a:r>
            <a:r>
              <a:rPr lang="ru-RU" i="1" dirty="0" err="1" smtClean="0"/>
              <a:t>Д.Б.Шостакович</a:t>
            </a:r>
            <a:endParaRPr lang="ru-RU" i="1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</a:t>
            </a:r>
            <a:r>
              <a:rPr lang="ru-RU" b="1" i="1" dirty="0" smtClean="0">
                <a:solidFill>
                  <a:srgbClr val="0070C0"/>
                </a:solidFill>
              </a:rPr>
              <a:t>«Вальс – шутка»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63" y="764704"/>
            <a:ext cx="3252130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8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344176" cy="4752000"/>
          </a:xfrm>
          <a:prstGeom prst="flowChartMagneticDrum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283224"/>
            <a:ext cx="5482952" cy="1785736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Пётр </a:t>
            </a:r>
            <a:r>
              <a:rPr lang="ru-RU" b="1" i="1" dirty="0">
                <a:solidFill>
                  <a:srgbClr val="00B050"/>
                </a:solidFill>
              </a:rPr>
              <a:t>И</a:t>
            </a:r>
            <a:r>
              <a:rPr lang="ru-RU" b="1" i="1" dirty="0" smtClean="0">
                <a:solidFill>
                  <a:srgbClr val="00B050"/>
                </a:solidFill>
              </a:rPr>
              <a:t>льич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Чайковский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118072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</a:t>
            </a:r>
            <a:r>
              <a:rPr lang="ru-RU" b="1" dirty="0" smtClean="0"/>
              <a:t>1840 -1893г.г</a:t>
            </a:r>
            <a:r>
              <a:rPr lang="ru-RU" dirty="0" smtClean="0"/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3236" r="3629"/>
          <a:stretch>
            <a:fillRect/>
          </a:stretch>
        </p:blipFill>
        <p:spPr bwMode="auto">
          <a:xfrm>
            <a:off x="1331640" y="332656"/>
            <a:ext cx="28543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8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3354" y="620688"/>
            <a:ext cx="6635080" cy="1143000"/>
          </a:xfrm>
        </p:spPr>
        <p:txBody>
          <a:bodyPr/>
          <a:lstStyle/>
          <a:p>
            <a:r>
              <a:rPr lang="ru-RU" sz="3600" dirty="0" smtClean="0"/>
              <a:t>Андерсен</a:t>
            </a:r>
            <a:br>
              <a:rPr lang="ru-RU" sz="3600" dirty="0" smtClean="0"/>
            </a:br>
            <a:r>
              <a:rPr lang="ru-RU" sz="3600" dirty="0" err="1"/>
              <a:t>Х</a:t>
            </a:r>
            <a:r>
              <a:rPr lang="ru-RU" sz="3600" dirty="0" err="1" smtClean="0"/>
              <a:t>анс</a:t>
            </a:r>
            <a:r>
              <a:rPr lang="ru-RU" sz="3600" dirty="0" smtClean="0"/>
              <a:t> </a:t>
            </a:r>
            <a:r>
              <a:rPr lang="ru-RU" sz="3600" dirty="0" err="1" smtClean="0"/>
              <a:t>Крастиан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717" y="1196752"/>
            <a:ext cx="4186808" cy="44253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i="1" dirty="0" smtClean="0"/>
              <a:t>«ПЕРО И ЧЕРНИЛЬНИЦА»</a:t>
            </a:r>
            <a:endParaRPr lang="ru-RU" sz="2400" i="1" dirty="0"/>
          </a:p>
        </p:txBody>
      </p:sp>
      <p:pic>
        <p:nvPicPr>
          <p:cNvPr id="7170" name="Picture 2" descr="http://bibnout.ru/andersen/images/09346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896"/>
            <a:ext cx="3595557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0.gstatic.com/images?q=tbn:ANd9GcRNNhcSSz7PlCJvt0dybe6QC8qey0Ytb_RmxG5wULlk2v2UFPH_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17049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8" name="Picture 6" descr="http://alfaday.net/uploads/posts/2012-08/1346233252_assistan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6" r="71520"/>
          <a:stretch/>
        </p:blipFill>
        <p:spPr bwMode="auto">
          <a:xfrm>
            <a:off x="1331640" y="963978"/>
            <a:ext cx="1356341" cy="246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09" y="3068960"/>
            <a:ext cx="1353429" cy="246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962818"/>
            <a:ext cx="135413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43" y="3140968"/>
            <a:ext cx="135413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135413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3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евочка делает игрушки из цветной бумаги, фото № 3286804, снято 15 февраля 2012 г. (c) Майя Крученкова / Фотобанк Ло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0957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843" y="1948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ТАЛАНТ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4800" i="1" dirty="0" smtClean="0">
                <a:solidFill>
                  <a:srgbClr val="FF0000"/>
                </a:solidFill>
              </a:rPr>
              <a:t>Знания</a:t>
            </a:r>
            <a:r>
              <a:rPr lang="ru-RU" sz="4800" dirty="0" smtClean="0"/>
              <a:t>                             </a:t>
            </a:r>
            <a:r>
              <a:rPr lang="ru-RU" sz="4800" i="1" dirty="0" smtClean="0">
                <a:solidFill>
                  <a:srgbClr val="00B050"/>
                </a:solidFill>
              </a:rPr>
              <a:t>Умения</a:t>
            </a:r>
            <a:endParaRPr lang="ru-RU" sz="4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4</Template>
  <TotalTime>82</TotalTime>
  <Words>159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Фокина Л. П. Шаблон 4</vt:lpstr>
      <vt:lpstr>Презентация PowerPoint</vt:lpstr>
      <vt:lpstr>Самые любимые вещи для детей - игрушки</vt:lpstr>
      <vt:lpstr>физкультминутка</vt:lpstr>
      <vt:lpstr>Презентация PowerPoint</vt:lpstr>
      <vt:lpstr>Презентация PowerPoint</vt:lpstr>
      <vt:lpstr>Пётр Ильич Чайковский</vt:lpstr>
      <vt:lpstr>Андерсен Ханс Крастиан</vt:lpstr>
      <vt:lpstr>Презентация PowerPoint</vt:lpstr>
      <vt:lpstr>ТАЛАНТ</vt:lpstr>
      <vt:lpstr>Презентация PowerPoint</vt:lpstr>
      <vt:lpstr>МАТРЁШКА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2013-01-09T18:13:46Z</dcterms:created>
  <dcterms:modified xsi:type="dcterms:W3CDTF">2013-01-09T19:36:54Z</dcterms:modified>
</cp:coreProperties>
</file>