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69" r:id="rId6"/>
    <p:sldId id="270" r:id="rId7"/>
    <p:sldId id="260" r:id="rId8"/>
    <p:sldId id="259" r:id="rId9"/>
    <p:sldId id="261" r:id="rId10"/>
    <p:sldId id="262" r:id="rId11"/>
    <p:sldId id="263" r:id="rId12"/>
    <p:sldId id="267" r:id="rId13"/>
    <p:sldId id="266" r:id="rId14"/>
    <p:sldId id="271" r:id="rId15"/>
    <p:sldId id="273" r:id="rId16"/>
    <p:sldId id="264" r:id="rId17"/>
    <p:sldId id="265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92" autoAdjust="0"/>
  </p:normalViewPr>
  <p:slideViewPr>
    <p:cSldViewPr>
      <p:cViewPr varScale="1">
        <p:scale>
          <a:sx n="91" d="100"/>
          <a:sy n="91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EF266-B579-49F3-A31B-3149D7F62D09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D8A-7987-4E22-BC00-34C96CB50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2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CD8A-7987-4E22-BC00-34C96CB5095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0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F75BDD-6DF0-4904-AB05-91D53E2343F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76FC8A-11C0-45F2-92D5-9C41995BF4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ТЕМА:</a:t>
            </a:r>
            <a:br>
              <a:rPr lang="ru-RU" sz="8000" dirty="0" smtClean="0"/>
            </a:br>
            <a:r>
              <a:rPr lang="ru-RU" sz="6000" dirty="0" smtClean="0"/>
              <a:t> Музыка в диалоге с современностью.</a:t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8000" b="1" i="1" dirty="0" smtClean="0">
                <a:solidFill>
                  <a:srgbClr val="0070C0"/>
                </a:solidFill>
              </a:rPr>
              <a:t>РОК - ОПЕРА</a:t>
            </a:r>
            <a:endParaRPr lang="ru-RU" sz="80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9817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Лучано</a:t>
            </a:r>
          </a:p>
          <a:p>
            <a:r>
              <a:rPr lang="ru-RU" sz="4800" i="1" dirty="0" smtClean="0"/>
              <a:t> Паваротти</a:t>
            </a:r>
            <a:endParaRPr lang="ru-RU" sz="4800" i="1" dirty="0"/>
          </a:p>
        </p:txBody>
      </p:sp>
      <p:pic>
        <p:nvPicPr>
          <p:cNvPr id="4098" name="Picture 2" descr="E:\МАМА\урок музыки РОК ОПЕРА8кл\9 pavarotti_greatest_hits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8"/>
          <a:stretch/>
        </p:blipFill>
        <p:spPr bwMode="auto">
          <a:xfrm>
            <a:off x="251520" y="404664"/>
            <a:ext cx="4685530" cy="56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2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48064" y="1562720"/>
            <a:ext cx="3904076" cy="3810000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     Хосе </a:t>
            </a:r>
          </a:p>
          <a:p>
            <a:r>
              <a:rPr lang="ru-RU" sz="5400" i="1" dirty="0" err="1" smtClean="0"/>
              <a:t>Каррерас</a:t>
            </a:r>
            <a:endParaRPr lang="ru-RU" sz="5400" i="1" dirty="0"/>
          </a:p>
        </p:txBody>
      </p:sp>
      <p:pic>
        <p:nvPicPr>
          <p:cNvPr id="5122" name="Picture 2" descr="E:\МАМА\урок музыки РОК ОПЕРА8кл\10 каррэрас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6" r="5305"/>
          <a:stretch/>
        </p:blipFill>
        <p:spPr bwMode="auto">
          <a:xfrm>
            <a:off x="251520" y="908720"/>
            <a:ext cx="4970834" cy="44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0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411760" y="1124744"/>
            <a:ext cx="3904076" cy="3810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5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411760" y="2636912"/>
            <a:ext cx="3904076" cy="38100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200" b="1" i="1" dirty="0" smtClean="0"/>
              <a:t>Алексей Рыбников</a:t>
            </a:r>
            <a:endParaRPr lang="ru-RU" sz="3200" b="1" i="1" dirty="0"/>
          </a:p>
        </p:txBody>
      </p:sp>
      <p:pic>
        <p:nvPicPr>
          <p:cNvPr id="6146" name="Picture 2" descr="E:\МАМА\урок музыки РОК ОПЕРА8кл\11 aleksey-ribnikov_1034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4"/>
          <a:stretch/>
        </p:blipFill>
        <p:spPr bwMode="auto">
          <a:xfrm>
            <a:off x="1043608" y="476672"/>
            <a:ext cx="6942375" cy="47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5616624"/>
          </a:xfrm>
        </p:spPr>
        <p:txBody>
          <a:bodyPr/>
          <a:lstStyle/>
          <a:p>
            <a:pPr algn="ctr"/>
            <a:r>
              <a:rPr lang="ru-RU" sz="3600" dirty="0"/>
              <a:t>1. Охарактеризуйте образы </a:t>
            </a:r>
            <a:r>
              <a:rPr lang="ru-RU" sz="3600" dirty="0" err="1"/>
              <a:t>Кончиты</a:t>
            </a:r>
            <a:r>
              <a:rPr lang="ru-RU" sz="3600" dirty="0"/>
              <a:t> и </a:t>
            </a:r>
            <a:r>
              <a:rPr lang="ru-RU" sz="3600" dirty="0" smtClean="0"/>
              <a:t>      </a:t>
            </a:r>
            <a:r>
              <a:rPr lang="ru-RU" sz="3600" dirty="0" err="1" smtClean="0"/>
              <a:t>Резанова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2. Что связывает эти образы в музыкальном плане?</a:t>
            </a:r>
          </a:p>
          <a:p>
            <a:pPr algn="ctr"/>
            <a:r>
              <a:rPr lang="ru-RU" sz="3600" dirty="0" smtClean="0"/>
              <a:t>3. Что общего в художественных образах, характерах.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51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827584" y="3645024"/>
            <a:ext cx="3352800" cy="1905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60840" cy="3556984"/>
          </a:xfrm>
        </p:spPr>
        <p:txBody>
          <a:bodyPr/>
          <a:lstStyle/>
          <a:p>
            <a:pPr algn="ctr"/>
            <a:r>
              <a:rPr lang="ru-RU" sz="2800" dirty="0"/>
              <a:t>Хочу любовь провозгласить страною,</a:t>
            </a:r>
            <a:br>
              <a:rPr lang="ru-RU" sz="2800" dirty="0"/>
            </a:br>
            <a:r>
              <a:rPr lang="ru-RU" sz="2800" dirty="0"/>
              <a:t>Чтоб все там жили в мире и тепле,</a:t>
            </a:r>
            <a:br>
              <a:rPr lang="ru-RU" sz="2800" dirty="0"/>
            </a:br>
            <a:r>
              <a:rPr lang="ru-RU" sz="2800" dirty="0"/>
              <a:t>Чтоб начинался гимн её строкою:</a:t>
            </a:r>
            <a:br>
              <a:rPr lang="ru-RU" sz="2800" dirty="0"/>
            </a:br>
            <a:r>
              <a:rPr lang="ru-RU" sz="2800" dirty="0"/>
              <a:t>«Любовь всего превыше на земле.»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908720"/>
            <a:ext cx="2000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Эпиграф:</a:t>
            </a:r>
          </a:p>
        </p:txBody>
      </p:sp>
    </p:spTree>
    <p:extLst>
      <p:ext uri="{BB962C8B-B14F-4D97-AF65-F5344CB8AC3E}">
        <p14:creationId xmlns:p14="http://schemas.microsoft.com/office/powerpoint/2010/main" val="34864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611560" y="1556792"/>
            <a:ext cx="7848872" cy="3810000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СЕНКАН </a:t>
            </a:r>
            <a:r>
              <a:rPr lang="ru-RU" sz="4000" i="1" dirty="0" smtClean="0"/>
              <a:t>- стихотворение, которое состоит из пяти рядков.</a:t>
            </a:r>
          </a:p>
          <a:p>
            <a:r>
              <a:rPr lang="ru-RU" sz="4000" i="1" dirty="0" smtClean="0"/>
              <a:t>Оно синтезирует информацию и факты в краткой форме, которая описывает и зеркально отражает тему.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4557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174215"/>
              </p:ext>
            </p:extLst>
          </p:nvPr>
        </p:nvGraphicFramePr>
        <p:xfrm>
          <a:off x="251520" y="116632"/>
          <a:ext cx="8712968" cy="640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71"/>
                <a:gridCol w="3767770"/>
                <a:gridCol w="3650027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1ряд</a:t>
                      </a:r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тема</a:t>
                      </a:r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существительное</a:t>
                      </a:r>
                      <a:endParaRPr lang="ru-RU" sz="3200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2ряд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описание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2 прилагательных</a:t>
                      </a:r>
                      <a:endParaRPr lang="ru-RU" sz="32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3ряд</a:t>
                      </a:r>
                      <a:endParaRPr lang="ru-RU" sz="32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действие</a:t>
                      </a:r>
                      <a:endParaRPr lang="ru-RU" sz="32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 глагола</a:t>
                      </a:r>
                      <a:endParaRPr lang="ru-RU" sz="32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00B050"/>
                          </a:solidFill>
                        </a:rPr>
                        <a:t>4ряд</a:t>
                      </a:r>
                      <a:endParaRPr lang="ru-RU" sz="3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00B050"/>
                          </a:solidFill>
                        </a:rPr>
                        <a:t>отношения, чувства с точки зрения обсуждаемого материала</a:t>
                      </a:r>
                      <a:endParaRPr lang="ru-RU" sz="3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00B050"/>
                          </a:solidFill>
                        </a:rPr>
                        <a:t>Фраза, предложение из 4-5 слов</a:t>
                      </a:r>
                      <a:endParaRPr lang="ru-RU" sz="3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04056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7030A0"/>
                          </a:solidFill>
                        </a:rPr>
                        <a:t>5ряд</a:t>
                      </a:r>
                      <a:endParaRPr lang="ru-RU" sz="32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7030A0"/>
                          </a:solidFill>
                        </a:rPr>
                        <a:t>перефразирование сущности (темы)</a:t>
                      </a:r>
                      <a:endParaRPr lang="ru-RU" sz="32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7030A0"/>
                          </a:solidFill>
                        </a:rPr>
                        <a:t>синоним, обобщение, вывод.</a:t>
                      </a:r>
                      <a:endParaRPr lang="ru-RU" sz="32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3810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Любовь</a:t>
            </a:r>
          </a:p>
          <a:p>
            <a:r>
              <a:rPr lang="ru-RU" sz="3600" dirty="0" smtClean="0"/>
              <a:t>Красива и светла</a:t>
            </a:r>
          </a:p>
          <a:p>
            <a:r>
              <a:rPr lang="ru-RU" sz="3600" dirty="0" smtClean="0"/>
              <a:t>Объединила и связала</a:t>
            </a:r>
          </a:p>
          <a:p>
            <a:r>
              <a:rPr lang="ru-RU" sz="3600" dirty="0" smtClean="0"/>
              <a:t>Два сердца, словно острова</a:t>
            </a:r>
          </a:p>
          <a:p>
            <a:r>
              <a:rPr lang="ru-RU" sz="3600" dirty="0" smtClean="0"/>
              <a:t>И родилась рок-опера.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08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 Любовь всего превыше на земле»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Художественное название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Хочу любовь провозгласить страною,</a:t>
            </a:r>
          </a:p>
          <a:p>
            <a:r>
              <a:rPr lang="ru-RU" sz="3200" dirty="0" smtClean="0"/>
              <a:t>Чтоб все там жили в мире и тепле,</a:t>
            </a:r>
          </a:p>
          <a:p>
            <a:r>
              <a:rPr lang="ru-RU" sz="3200" dirty="0" smtClean="0"/>
              <a:t>Чтоб начинался гимн её строкою:</a:t>
            </a:r>
          </a:p>
          <a:p>
            <a:r>
              <a:rPr lang="ru-RU" sz="3200" dirty="0" smtClean="0"/>
              <a:t>«Любовь всего превыше на земле.»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13050" y="1268760"/>
            <a:ext cx="7623268" cy="3450696"/>
          </a:xfrm>
        </p:spPr>
        <p:txBody>
          <a:bodyPr>
            <a:normAutofit/>
          </a:bodyPr>
          <a:lstStyle/>
          <a:p>
            <a:r>
              <a:rPr lang="ru-RU" sz="3200" b="1" dirty="0"/>
              <a:t>(1813-1901), итальянский </a:t>
            </a:r>
            <a:endParaRPr lang="ru-RU" sz="3200" b="1" dirty="0" smtClean="0"/>
          </a:p>
          <a:p>
            <a:r>
              <a:rPr lang="ru-RU" sz="3200" b="1" dirty="0" smtClean="0"/>
              <a:t>композитор.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Джузеппе </a:t>
            </a:r>
            <a:r>
              <a:rPr lang="ru-RU" sz="3200" b="1" dirty="0" err="1" smtClean="0"/>
              <a:t>Фортунино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err="1"/>
              <a:t>Франческо</a:t>
            </a:r>
            <a:r>
              <a:rPr lang="ru-RU" sz="3200" b="1" dirty="0"/>
              <a:t> Верди 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252728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817513" cy="6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3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686521" cy="58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E:\МАМА\урок музыки РОК ОПЕРА8кл\Louis Armstro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4099468" cy="31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8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А.Кипелов</a:t>
            </a:r>
            <a:r>
              <a:rPr lang="ru-RU" dirty="0" smtClean="0"/>
              <a:t> « Я свободен»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785231" cy="5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7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4579200" cy="57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92080" y="1412776"/>
            <a:ext cx="3904076" cy="3810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Василий Владимирович             </a:t>
            </a:r>
            <a:r>
              <a:rPr lang="ru-RU" sz="3200" dirty="0" err="1" smtClean="0"/>
              <a:t>Пукерев</a:t>
            </a:r>
            <a:endParaRPr lang="ru-RU" sz="3200" dirty="0" smtClean="0"/>
          </a:p>
          <a:p>
            <a:pPr algn="ctr"/>
            <a:r>
              <a:rPr lang="ru-RU" sz="3200" dirty="0" smtClean="0"/>
              <a:t>(1832-1890г.г.)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60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9832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rgbClr val="002060"/>
                </a:solidFill>
              </a:rPr>
              <a:t>«</a:t>
            </a:r>
            <a:r>
              <a:rPr lang="ru-RU" sz="3600" dirty="0" smtClean="0">
                <a:solidFill>
                  <a:srgbClr val="002060"/>
                </a:solidFill>
              </a:rPr>
              <a:t>Неравный брак»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1862 год.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Третьяковская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 галерея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г. Москва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E:\МАМА\урок музыки РОК ОПЕРА8кл\7 неравный бра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856520" cy="62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8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Пласидо Доминго</a:t>
            </a:r>
            <a:endParaRPr lang="ru-RU" sz="5400" i="1" dirty="0"/>
          </a:p>
        </p:txBody>
      </p:sp>
      <p:pic>
        <p:nvPicPr>
          <p:cNvPr id="3074" name="Picture 2" descr="E:\МАМА\урок музыки РОК ОПЕРА8кл\8 placido_domi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4301037" cy="56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196</Words>
  <Application>Microsoft Office PowerPoint</Application>
  <PresentationFormat>Экран (4:3)</PresentationFormat>
  <Paragraphs>61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ТЕМА:  Музыка в диалоге с современностью.   РОК - ОПЕРА</vt:lpstr>
      <vt:lpstr>Художественное название урока:</vt:lpstr>
      <vt:lpstr>Эпиграф:</vt:lpstr>
      <vt:lpstr>Презентация PowerPoint</vt:lpstr>
      <vt:lpstr>Презентация PowerPoint</vt:lpstr>
      <vt:lpstr>А.Кипелов « Я свободен»</vt:lpstr>
      <vt:lpstr>         </vt:lpstr>
      <vt:lpstr>                    «Неравный брак» 1862 год.  Третьяковская   галерея  г. Москва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Хочу любовь провозгласить страною, Чтоб все там жили в мире и тепле, Чтоб начинался гимн её строкою: «Любовь всего превыше на земле.»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Музыка в диалоге с современностью.   РОК - ОПЕРА</dc:title>
  <dc:creator>User</dc:creator>
  <cp:lastModifiedBy>User</cp:lastModifiedBy>
  <cp:revision>12</cp:revision>
  <dcterms:created xsi:type="dcterms:W3CDTF">2013-01-04T06:58:40Z</dcterms:created>
  <dcterms:modified xsi:type="dcterms:W3CDTF">2013-01-08T03:00:28Z</dcterms:modified>
</cp:coreProperties>
</file>